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31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859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950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15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96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979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4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1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475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43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5A2F-432D-4E04-8E4A-10716ED265D1}" type="datetimeFigureOut">
              <a:rPr lang="de-AT" smtClean="0"/>
              <a:t>27.06.2019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8C17-BCAF-4E12-93A0-2C7C29B1D4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201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D840AD7-CCBE-4346-BBE8-329F78F5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68"/>
            <a:ext cx="9906000" cy="55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D375C58-099B-4546-84E1-EFB6EB79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61912"/>
            <a:ext cx="98964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939170-4A32-449C-80FC-143FFBE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38137"/>
            <a:ext cx="92202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E04904-449C-4253-A33C-FA6CEFDD0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56"/>
            <a:ext cx="9906000" cy="66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E56659D-216A-49A2-AF66-C3442D86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8812"/>
            <a:ext cx="89916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6DBE6E-E8B0-4464-9488-C9B7188A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393"/>
            <a:ext cx="9906000" cy="48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BCA5407-E2D4-4F15-BFB3-B30BC4C9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022"/>
            <a:ext cx="9906000" cy="44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4B5C50F-E533-4857-B431-8AF18F12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04"/>
            <a:ext cx="9906000" cy="62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CF7958-46BE-4294-B58B-EC574CB1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33375"/>
            <a:ext cx="92202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A1F242E-1070-42B2-B24A-4F6C5FDB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04"/>
            <a:ext cx="9906000" cy="63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BDEEE34-E45D-42D5-917D-B14B8D20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7162"/>
            <a:ext cx="90678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122DD-16C3-4A5C-B94A-E4A513E0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1416"/>
            <a:ext cx="9763125" cy="34671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39E495-EA50-47CB-83C8-69878484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800475"/>
            <a:ext cx="8924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0F9B5E1-0CDD-4119-9907-45303817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438275"/>
            <a:ext cx="91630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3377707-86BD-47F5-B178-33B47206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929"/>
            <a:ext cx="9906000" cy="40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965FFA-2B63-44D7-8A84-5EF38B38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276"/>
            <a:ext cx="9906000" cy="42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B82116-332F-49A0-AB23-E3B3B0C8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9" y="1828800"/>
            <a:ext cx="9058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5D9665-6EC7-4E5F-AADD-94C1E65D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395"/>
            <a:ext cx="9906000" cy="41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7F4397-B1D0-490F-A1E3-4689F102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314"/>
            <a:ext cx="9906000" cy="62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72E7B3-3880-4AEF-A14A-574D07D8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701"/>
            <a:ext cx="9906000" cy="54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AED7A5-0A53-4F9F-A686-23C57FBB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32"/>
            <a:ext cx="9906000" cy="64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9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</dc:creator>
  <cp:lastModifiedBy>christian</cp:lastModifiedBy>
  <cp:revision>8</cp:revision>
  <dcterms:created xsi:type="dcterms:W3CDTF">2019-06-24T20:46:20Z</dcterms:created>
  <dcterms:modified xsi:type="dcterms:W3CDTF">2019-06-27T19:04:21Z</dcterms:modified>
</cp:coreProperties>
</file>